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5143500" type="screen16x9"/>
  <p:notesSz cx="6858000" cy="9144000"/>
  <p:embeddedFontLst>
    <p:embeddedFont>
      <p:font typeface="Source Sans Pro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GLiMs4oZRoF//QimPQJNMmDXj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76027B-6DE8-491E-9659-52F654CFD4E0}">
  <a:tblStyle styleId="{5A76027B-6DE8-491E-9659-52F654CFD4E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283038" y="1953718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 dirty="0" smtClean="0"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-GB" dirty="0" smtClean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GB" dirty="0" smtClean="0">
                <a:latin typeface="Source Sans Pro"/>
                <a:ea typeface="Source Sans Pro"/>
                <a:cs typeface="Source Sans Pro"/>
                <a:sym typeface="Source Sans Pro"/>
              </a:rPr>
              <a:t>Geography Curriculum</a:t>
            </a:r>
            <a:br>
              <a:rPr lang="en-GB" dirty="0" smtClean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GB" dirty="0" smtClean="0">
                <a:latin typeface="Source Sans Pro"/>
                <a:ea typeface="Source Sans Pro"/>
                <a:cs typeface="Source Sans Pro"/>
                <a:sym typeface="Source Sans Pro"/>
              </a:rPr>
              <a:t>LTP</a:t>
            </a:r>
            <a:endParaRPr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44" y="350549"/>
            <a:ext cx="1418189" cy="16031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1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Google Shape;80;p6"/>
          <p:cNvGraphicFramePr/>
          <p:nvPr>
            <p:extLst>
              <p:ext uri="{D42A27DB-BD31-4B8C-83A1-F6EECF244321}">
                <p14:modId xmlns:p14="http://schemas.microsoft.com/office/powerpoint/2010/main" val="3091929143"/>
              </p:ext>
            </p:extLst>
          </p:nvPr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</a:t>
                      </a:r>
                      <a:r>
                        <a:rPr lang="en-GB" sz="2100" u="none" strike="noStrike" cap="none" smtClean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 </a:t>
                      </a: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Overview </a:t>
                      </a:r>
                      <a:endParaRPr sz="2100" u="none" strike="noStrike" cap="none" dirty="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Where we live - </a:t>
                      </a:r>
                      <a:r>
                        <a:rPr lang="en-GB" sz="1400" u="none" strike="noStrike" cap="none" dirty="0" smtClean="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Eye </a:t>
                      </a:r>
                      <a:r>
                        <a:rPr lang="en-GB" sz="1400" u="none" strike="noStrike" cap="none" dirty="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and Peterborough</a:t>
                      </a:r>
                      <a:endParaRPr sz="1400" u="none" strike="noStrike" cap="none" dirty="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Continents of the world (and animals that live there)</a:t>
                      </a:r>
                      <a:endParaRPr sz="1400" u="none" strike="noStrike" cap="none" dirty="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The four seasons</a:t>
                      </a:r>
                      <a:endParaRPr sz="1400" u="none" strike="noStrike" cap="none" dirty="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2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8"/>
          <p:cNvGraphicFramePr/>
          <p:nvPr/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2 Overview </a:t>
                      </a:r>
                      <a:endParaRPr sz="21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Food and farming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 road trip across the USA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Coastlines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10"/>
          <p:cNvGraphicFramePr/>
          <p:nvPr/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3 Overview </a:t>
                      </a:r>
                      <a:endParaRPr sz="21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Cities of the UK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Landmarks of the world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The Amazon River and rainforest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4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12"/>
          <p:cNvGraphicFramePr/>
          <p:nvPr/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4 Overview </a:t>
                      </a:r>
                      <a:endParaRPr sz="21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Climate and Weather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Tectonic Plates, Volcanoes and Earthquakes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Waterways of the UK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5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Google Shape;120;p14"/>
          <p:cNvGraphicFramePr/>
          <p:nvPr/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5 Overview </a:t>
                      </a:r>
                      <a:endParaRPr sz="21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Mountains of the World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Climate Change and Pollution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Changes to Peterborough and the UK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latin typeface="Source Sans Pro"/>
                <a:ea typeface="Source Sans Pro"/>
                <a:cs typeface="Source Sans Pro"/>
                <a:sym typeface="Source Sans Pro"/>
              </a:rPr>
              <a:t>Year 6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16"/>
          <p:cNvGraphicFramePr/>
          <p:nvPr/>
        </p:nvGraphicFramePr>
        <p:xfrm>
          <a:off x="306188" y="311663"/>
          <a:ext cx="8308025" cy="3544400"/>
        </p:xfrm>
        <a:graphic>
          <a:graphicData uri="http://schemas.openxmlformats.org/drawingml/2006/table">
            <a:tbl>
              <a:tblPr>
                <a:noFill/>
                <a:tableStyleId>{5A76027B-6DE8-491E-9659-52F654CFD4E0}</a:tableStyleId>
              </a:tblPr>
              <a:tblGrid>
                <a:gridCol w="122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22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GB" sz="21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Year 6 Overview </a:t>
                      </a:r>
                      <a:endParaRPr sz="21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2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The North Pole and the South Pole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4 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Our Interconnected World: A Three-Way Study of the UK, France and China - Physical Geography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Block 6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Our Interconnected World: A Three-Way Study of the UK, France and China - Human Geography</a:t>
                      </a:r>
                      <a:endParaRPr sz="1400" u="none" strike="noStrike" cap="non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Office PowerPoint</Application>
  <PresentationFormat>On-screen Show (16:9)</PresentationFormat>
  <Paragraphs>49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Source Sans Pro</vt:lpstr>
      <vt:lpstr>Simple Light</vt:lpstr>
      <vt:lpstr> Geography Curriculum LTP</vt:lpstr>
      <vt:lpstr>Year 1</vt:lpstr>
      <vt:lpstr>PowerPoint Presentation</vt:lpstr>
      <vt:lpstr>Year 2</vt:lpstr>
      <vt:lpstr>PowerPoint Presentation</vt:lpstr>
      <vt:lpstr>Year 3</vt:lpstr>
      <vt:lpstr>PowerPoint Presentation</vt:lpstr>
      <vt:lpstr>Year 4</vt:lpstr>
      <vt:lpstr>PowerPoint Presentation</vt:lpstr>
      <vt:lpstr>Year 5</vt:lpstr>
      <vt:lpstr>PowerPoint Presentation</vt:lpstr>
      <vt:lpstr>Year 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Curriculum</dc:title>
  <dc:creator>K.Wilson</dc:creator>
  <cp:lastModifiedBy>Katie Wilson</cp:lastModifiedBy>
  <cp:revision>4</cp:revision>
  <dcterms:modified xsi:type="dcterms:W3CDTF">2024-08-16T06:50:44Z</dcterms:modified>
</cp:coreProperties>
</file>